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345281"/>
            <a:ext cx="7772400" cy="1470025"/>
          </a:xfrm>
        </p:spPr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Плавильна лабораторія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949280"/>
            <a:ext cx="9252520" cy="1944216"/>
          </a:xfrm>
        </p:spPr>
        <p:txBody>
          <a:bodyPr>
            <a:noAutofit/>
          </a:bodyPr>
          <a:lstStyle/>
          <a:p>
            <a:r>
              <a:rPr lang="uk-UA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Плавильний </a:t>
            </a:r>
            <a:r>
              <a:rPr lang="uk-UA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</a:t>
            </a:r>
            <a:r>
              <a:rPr lang="uk-UA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індукційної плавильної печі ИТПЭ-0,03-0,05 ТМ2 </a:t>
            </a:r>
            <a:r>
              <a:rPr lang="uk-UA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плавлення </a:t>
            </a:r>
            <a:r>
              <a:rPr lang="uk-UA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залізовуглецевих сплавів масою до30 кг</a:t>
            </a:r>
            <a:endParaRPr lang="ru-RU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Общий вид 1 и 2 тиглей с блоком тиристорного управле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33" y="833537"/>
            <a:ext cx="7056784" cy="511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164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14:prism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777880"/>
            <a:ext cx="9144000" cy="1080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Класичний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FDM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принтер з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кінематикою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типу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Prusa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демонструє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високу розмірну стабільність друкованих моделей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ASUS\Desktop\Новая папка\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7355"/>
            <a:ext cx="4896544" cy="569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634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9000">
        <p14:prism/>
      </p:transition>
    </mc:Choice>
    <mc:Fallback>
      <p:transition spd="slow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Приклад роботи 3</a:t>
            </a:r>
            <a:r>
              <a:rPr lang="en-US" sz="36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lang="uk-UA" sz="36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uk-UA" sz="36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принтера</a:t>
            </a:r>
            <a:br>
              <a:rPr lang="uk-UA" sz="36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uk-UA" sz="1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uk-UA" sz="1800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клікнути</a:t>
            </a:r>
            <a:r>
              <a:rPr lang="uk-UA" sz="1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по слайду)</a:t>
            </a:r>
            <a:endParaRPr lang="ru-RU" sz="1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1605022666605389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56828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4497" y="5997285"/>
            <a:ext cx="4860031" cy="7365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Тигель для плавлення чорних сплавів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ASUS\Desktop\Новая папка\изображение_viber_2020-11-10_15-31-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8668"/>
            <a:ext cx="4176464" cy="556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SUS\Desktop\Новая папка\изображение_viber_2020-11-10_15-31-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807" y="447374"/>
            <a:ext cx="4176464" cy="556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496" y="5982379"/>
            <a:ext cx="47642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Тигель для плавлення кольорових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сплавів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252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14:prism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199" y="6093296"/>
            <a:ext cx="8229600" cy="1140757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Термічна піч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SUS\Desktop\Новая папка\изображение_viber_2020-11-10_16-06-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68" b="11179"/>
          <a:stretch/>
        </p:blipFill>
        <p:spPr bwMode="auto">
          <a:xfrm>
            <a:off x="1237840" y="692696"/>
            <a:ext cx="679054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372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7000">
        <p14:prism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021288"/>
            <a:ext cx="9144000" cy="6809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Учбовий клас для проведення лабораторних робіт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ASUS\Desktop\Новая папка\изображение_viber_2020-11-10_15-31-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5" y="188639"/>
            <a:ext cx="7776867" cy="583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459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7000">
        <p14:prism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733256"/>
            <a:ext cx="9144000" cy="10801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 для проведення механічних випробувань </a:t>
            </a:r>
          </a:p>
          <a:p>
            <a:pPr marL="0" indent="0" algn="ctr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ASUS\Desktop\Новая папка\изображение_viber_2020-11-10_15-31-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2656"/>
            <a:ext cx="410445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111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7000">
        <p14:prism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065" y="6079403"/>
            <a:ext cx="8229600" cy="87465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Бігуни змішувальні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лабораторні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 descr="C:\Users\ASUS\Desktop\Новая папка\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6" t="27868" r="33452" b="9905"/>
          <a:stretch/>
        </p:blipFill>
        <p:spPr bwMode="auto">
          <a:xfrm>
            <a:off x="2051720" y="163666"/>
            <a:ext cx="4911788" cy="577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354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14:prism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>
            <a:norm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Лабораторія 3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друку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672922"/>
            <a:ext cx="8229600" cy="11846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SLA WANHAO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DUPLICATOR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роздрукованих ливарних моделей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Wanhao Duplicator 7 (D7) Plus купить DLP 3D принтер в Украине по лучшей  цене | Качественная 3D печать пластиком и нейлоном высокой точности в  Киеве, Харькове, Львове, Одессе, Днепропетровске по лучшей цене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8" t="9345" r="8165" b="6086"/>
          <a:stretch/>
        </p:blipFill>
        <p:spPr bwMode="auto">
          <a:xfrm>
            <a:off x="179512" y="591773"/>
            <a:ext cx="2705884" cy="499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3dfactory.com.ua/image/catalog/wanhao/d7%20plus/wanhao_duplicator_7_plus_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2"/>
          <a:stretch/>
        </p:blipFill>
        <p:spPr bwMode="auto">
          <a:xfrm flipH="1">
            <a:off x="2902029" y="620688"/>
            <a:ext cx="6017115" cy="499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005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2000">
        <p14:prism/>
      </p:transition>
    </mc:Choice>
    <mc:Fallback>
      <p:transition spd="slow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949281"/>
            <a:ext cx="9144000" cy="12241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принтери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FDM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сконструйовані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студентами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ливарного виробництва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 descr="C:\Users\ASUS\Desktop\Новая папка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3206"/>
            <a:ext cx="5400600" cy="585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622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2000">
        <p14:prism/>
      </p:transition>
    </mc:Choice>
    <mc:Fallback>
      <p:transition spd="slow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088559"/>
            <a:ext cx="8229600" cy="76944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FDM</a:t>
            </a: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принтер з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кінематикою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типу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Delta</a:t>
            </a: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підтримує широку номенклатуру пластиків для ливарних моделей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ASUS\Desktop\Новая папка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4968552" cy="582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802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14:prism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100</Words>
  <Application>Microsoft Office PowerPoint</Application>
  <PresentationFormat>Экран (4:3)</PresentationFormat>
  <Paragraphs>18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Плавильна лабораторія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Лабораторія 3D друку</vt:lpstr>
      <vt:lpstr>Презентация PowerPoint</vt:lpstr>
      <vt:lpstr>Презентация PowerPoint</vt:lpstr>
      <vt:lpstr>Презентация PowerPoint</vt:lpstr>
      <vt:lpstr>Приклад роботи 3D принтера (клікнути по слайду)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Плавильна лабораторія</dc:title>
  <dc:creator>ASUS</dc:creator>
  <cp:lastModifiedBy>KAB-117 2</cp:lastModifiedBy>
  <cp:revision>21</cp:revision>
  <dcterms:created xsi:type="dcterms:W3CDTF">2020-11-10T13:54:39Z</dcterms:created>
  <dcterms:modified xsi:type="dcterms:W3CDTF">2020-11-10T19:13:07Z</dcterms:modified>
</cp:coreProperties>
</file>