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8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1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4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1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9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6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5CA2-8C6E-467E-963C-0D3EE14A5DC2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3E75-F35C-4694-84CD-4DBC12BC2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4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фото\Сталь\IMG_7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04448" cy="55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" y="548680"/>
            <a:ext cx="8366224" cy="5577483"/>
          </a:xfrm>
        </p:spPr>
      </p:pic>
    </p:spTree>
    <p:extLst>
      <p:ext uri="{BB962C8B-B14F-4D97-AF65-F5344CB8AC3E}">
        <p14:creationId xmlns:p14="http://schemas.microsoft.com/office/powerpoint/2010/main" val="20161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52" y="3573016"/>
            <a:ext cx="3829720" cy="25531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6" y="3789040"/>
            <a:ext cx="4031939" cy="268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212468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60987"/>
            <a:ext cx="4968044" cy="33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фото\Сталь\IMG_8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" y="188641"/>
            <a:ext cx="8748971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8" y="291382"/>
            <a:ext cx="8752172" cy="5834782"/>
          </a:xfrm>
        </p:spPr>
      </p:pic>
    </p:spTree>
    <p:extLst>
      <p:ext uri="{BB962C8B-B14F-4D97-AF65-F5344CB8AC3E}">
        <p14:creationId xmlns:p14="http://schemas.microsoft.com/office/powerpoint/2010/main" val="42101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7" y="620688"/>
            <a:ext cx="8530558" cy="6052420"/>
          </a:xfrm>
        </p:spPr>
      </p:pic>
    </p:spTree>
    <p:extLst>
      <p:ext uri="{BB962C8B-B14F-4D97-AF65-F5344CB8AC3E}">
        <p14:creationId xmlns:p14="http://schemas.microsoft.com/office/powerpoint/2010/main" val="2870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2" y="476672"/>
            <a:ext cx="8474236" cy="5649491"/>
          </a:xfrm>
        </p:spPr>
      </p:pic>
    </p:spTree>
    <p:extLst>
      <p:ext uri="{BB962C8B-B14F-4D97-AF65-F5344CB8AC3E}">
        <p14:creationId xmlns:p14="http://schemas.microsoft.com/office/powerpoint/2010/main" val="16041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632848" cy="6030841"/>
          </a:xfrm>
        </p:spPr>
      </p:pic>
    </p:spTree>
    <p:extLst>
      <p:ext uri="{BB962C8B-B14F-4D97-AF65-F5344CB8AC3E}">
        <p14:creationId xmlns:p14="http://schemas.microsoft.com/office/powerpoint/2010/main" val="14452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" y="548680"/>
            <a:ext cx="8366224" cy="5577483"/>
          </a:xfrm>
        </p:spPr>
      </p:pic>
    </p:spTree>
    <p:extLst>
      <p:ext uri="{BB962C8B-B14F-4D97-AF65-F5344CB8AC3E}">
        <p14:creationId xmlns:p14="http://schemas.microsoft.com/office/powerpoint/2010/main" val="1464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" y="548680"/>
            <a:ext cx="8366224" cy="5577483"/>
          </a:xfrm>
        </p:spPr>
      </p:pic>
    </p:spTree>
    <p:extLst>
      <p:ext uri="{BB962C8B-B14F-4D97-AF65-F5344CB8AC3E}">
        <p14:creationId xmlns:p14="http://schemas.microsoft.com/office/powerpoint/2010/main" val="125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2" y="620688"/>
            <a:ext cx="8258212" cy="5505475"/>
          </a:xfrm>
        </p:spPr>
      </p:pic>
    </p:spTree>
    <p:extLst>
      <p:ext uri="{BB962C8B-B14F-4D97-AF65-F5344CB8AC3E}">
        <p14:creationId xmlns:p14="http://schemas.microsoft.com/office/powerpoint/2010/main" val="7473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2020-11-04T07:59:48Z</dcterms:created>
  <dcterms:modified xsi:type="dcterms:W3CDTF">2020-11-04T08:07:28Z</dcterms:modified>
</cp:coreProperties>
</file>