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82" r:id="rId3"/>
    <p:sldId id="277" r:id="rId4"/>
    <p:sldId id="283" r:id="rId5"/>
    <p:sldId id="281" r:id="rId6"/>
    <p:sldId id="279" r:id="rId7"/>
    <p:sldId id="280" r:id="rId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FF99"/>
    <a:srgbClr val="FF66CC"/>
    <a:srgbClr val="2B3EF1"/>
    <a:srgbClr val="006600"/>
    <a:srgbClr val="008000"/>
    <a:srgbClr val="DFF9FD"/>
    <a:srgbClr val="000099"/>
    <a:srgbClr val="FF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0" autoAdjust="0"/>
  </p:normalViewPr>
  <p:slideViewPr>
    <p:cSldViewPr>
      <p:cViewPr varScale="1">
        <p:scale>
          <a:sx n="109" d="100"/>
          <a:sy n="109" d="100"/>
        </p:scale>
        <p:origin x="167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CFDAA61-4198-42FC-8057-BD74792B6D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77144-2DF5-43A5-A137-794A5503F6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2016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09B46-35FC-4397-8104-1226E21303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256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943F5-26AA-445A-82D1-0DFB8159AC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2277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EE24F-A71B-4919-87AE-CCABEB6973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547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C89DF-5614-4929-AD44-18D1A90EBB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0834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A75EC-0232-41DA-A627-E710CEDE87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5091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1BC24-2544-4620-BEF7-E3DDFBD353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328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D450C-9416-4E56-9ACB-87A0CC8110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1309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84CC3-CEC4-4F62-8BEC-8FF6E8209D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955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C5240-B483-4888-8BF0-48037AB8FC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2563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A845F-1857-4C97-B61B-E2A6D89DB3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3881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C280BDF-7987-405E-BA04-EEC7A257C0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5516563"/>
            <a:ext cx="8135938" cy="10080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altLang="ru-RU" sz="5400" b="1" smtClean="0">
                <a:solidFill>
                  <a:srgbClr val="FF3300"/>
                </a:solidFill>
              </a:rPr>
              <a:t>попри всі перешкоди</a:t>
            </a:r>
            <a:endParaRPr lang="ru-RU" altLang="ru-RU" sz="5400" smtClean="0">
              <a:solidFill>
                <a:srgbClr val="2B3EF1"/>
              </a:solidFill>
            </a:endParaRPr>
          </a:p>
        </p:txBody>
      </p:sp>
      <p:sp>
        <p:nvSpPr>
          <p:cNvPr id="3075" name="Прямоугольник 6"/>
          <p:cNvSpPr>
            <a:spLocks noChangeArrowheads="1"/>
          </p:cNvSpPr>
          <p:nvPr/>
        </p:nvSpPr>
        <p:spPr bwMode="auto">
          <a:xfrm>
            <a:off x="0" y="-15875"/>
            <a:ext cx="9144000" cy="2581275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72000" rIns="36000" bIns="72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2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FFFFFF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Myriad Pro"/>
              </a:rPr>
              <a:t> </a:t>
            </a:r>
            <a:endParaRPr lang="ru-RU" altLang="ru-RU" sz="1200">
              <a:latin typeface="Myriad Pro"/>
              <a:ea typeface="Times New Roman" panose="02020603050405020304" pitchFamily="18" charset="0"/>
              <a:cs typeface="Myriad Pro"/>
            </a:endParaRPr>
          </a:p>
          <a:p>
            <a:pPr algn="ctr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yriad Pro"/>
              </a:rPr>
              <a:t>Український державний університет </a:t>
            </a:r>
            <a:endParaRPr lang="ru-RU" altLang="ru-RU" sz="2400">
              <a:latin typeface="Myriad Pro"/>
              <a:ea typeface="Times New Roman" panose="02020603050405020304" pitchFamily="18" charset="0"/>
              <a:cs typeface="Myriad Pro"/>
            </a:endParaRPr>
          </a:p>
          <a:p>
            <a:pPr algn="ctr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uk-UA" altLang="ru-RU" sz="240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yriad Pro"/>
              </a:rPr>
              <a:t>науки і технологій</a:t>
            </a:r>
            <a:endParaRPr lang="ru-RU" altLang="ru-RU" sz="2400">
              <a:latin typeface="Myriad Pro"/>
              <a:ea typeface="Times New Roman" panose="02020603050405020304" pitchFamily="18" charset="0"/>
              <a:cs typeface="Myriad Pro"/>
            </a:endParaRPr>
          </a:p>
          <a:p>
            <a:pPr algn="ctr">
              <a:spcBef>
                <a:spcPts val="1200"/>
              </a:spcBef>
              <a:buFontTx/>
              <a:buNone/>
            </a:pPr>
            <a:r>
              <a:rPr lang="uk-UA" altLang="ru-RU" sz="4000" b="1">
                <a:solidFill>
                  <a:srgbClr val="FFFF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yriad Pro"/>
              </a:rPr>
              <a:t>НІКОПОЛЬСЬКИЙ </a:t>
            </a:r>
          </a:p>
          <a:p>
            <a:pPr algn="ctr">
              <a:spcBef>
                <a:spcPts val="1200"/>
              </a:spcBef>
              <a:buFontTx/>
              <a:buNone/>
            </a:pPr>
            <a:r>
              <a:rPr lang="uk-UA" altLang="ru-RU" sz="4000" b="1">
                <a:solidFill>
                  <a:srgbClr val="FFFF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yriad Pro"/>
              </a:rPr>
              <a:t>ФАКУЛЬТЕТ</a:t>
            </a:r>
            <a:endParaRPr lang="ru-RU" altLang="ru-RU" sz="4000">
              <a:solidFill>
                <a:srgbClr val="FFFF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Myriad Pro"/>
            </a:endParaRPr>
          </a:p>
        </p:txBody>
      </p:sp>
      <p:pic>
        <p:nvPicPr>
          <p:cNvPr id="3076" name="Рисунок 7" descr="E:\Работа-НМетАУ\Рекламные материалы\!НФ\Герб НФ УДУНТ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65125"/>
            <a:ext cx="129540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2088"/>
            <a:ext cx="1728788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619250" y="2773363"/>
            <a:ext cx="58975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uk-UA" altLang="ru-RU" sz="8800" b="1">
                <a:solidFill>
                  <a:srgbClr val="FF3300"/>
                </a:solidFill>
              </a:rPr>
              <a:t>Навчання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03238" y="4252913"/>
            <a:ext cx="80930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uk-UA" altLang="ru-RU" sz="6000" b="1">
                <a:solidFill>
                  <a:srgbClr val="2B3EF1"/>
                </a:solidFill>
              </a:rPr>
              <a:t>заради майбутнього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395536" y="116632"/>
            <a:ext cx="835292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3000" b="1" dirty="0" smtClean="0">
                <a:solidFill>
                  <a:srgbClr val="FF3300"/>
                </a:solidFill>
              </a:rPr>
              <a:t>Нікопольський факультет УДУНТ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3000" b="1" dirty="0" smtClean="0">
                <a:solidFill>
                  <a:srgbClr val="FF3300"/>
                </a:solidFill>
              </a:rPr>
              <a:t>та Нікопольський фаховий коледж УДУНТ</a:t>
            </a:r>
            <a:endParaRPr lang="ru-RU" altLang="ru-RU" sz="3000" b="1" dirty="0">
              <a:solidFill>
                <a:srgbClr val="FF33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03"/>
          <a:stretch/>
        </p:blipFill>
        <p:spPr>
          <a:xfrm>
            <a:off x="411450" y="1269058"/>
            <a:ext cx="8359811" cy="4896544"/>
          </a:xfrm>
          <a:prstGeom prst="rect">
            <a:avLst/>
          </a:prstGeom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95536" y="6165304"/>
            <a:ext cx="8375725" cy="55399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3000" b="1" dirty="0" err="1" smtClean="0">
                <a:solidFill>
                  <a:srgbClr val="FF3300"/>
                </a:solidFill>
              </a:rPr>
              <a:t>Просп</a:t>
            </a:r>
            <a:r>
              <a:rPr lang="uk-UA" altLang="ru-RU" sz="3000" b="1" dirty="0" smtClean="0">
                <a:solidFill>
                  <a:srgbClr val="FF3300"/>
                </a:solidFill>
              </a:rPr>
              <a:t>. Трубників, </a:t>
            </a:r>
            <a:r>
              <a:rPr lang="uk-UA" altLang="ru-RU" sz="3000" b="1" dirty="0" smtClean="0">
                <a:solidFill>
                  <a:srgbClr val="FF3300"/>
                </a:solidFill>
              </a:rPr>
              <a:t>18 (к. 202)</a:t>
            </a:r>
            <a:endParaRPr lang="ru-RU" altLang="ru-RU" sz="30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09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334118" y="53074"/>
            <a:ext cx="835292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3600" b="1" dirty="0">
                <a:solidFill>
                  <a:srgbClr val="FF3300"/>
                </a:solidFill>
              </a:rPr>
              <a:t>Чим </a:t>
            </a:r>
            <a:r>
              <a:rPr lang="uk-UA" altLang="ru-RU" sz="3600" b="1" dirty="0" smtClean="0">
                <a:solidFill>
                  <a:srgbClr val="FF3300"/>
                </a:solidFill>
              </a:rPr>
              <a:t>сьогодні привабливий </a:t>
            </a:r>
            <a:endParaRPr lang="uk-UA" altLang="ru-RU" sz="3600" b="1" dirty="0">
              <a:solidFill>
                <a:srgbClr val="FF33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3600" b="1" dirty="0">
                <a:solidFill>
                  <a:srgbClr val="FF3300"/>
                </a:solidFill>
              </a:rPr>
              <a:t>Нікопольський факультет?</a:t>
            </a:r>
            <a:endParaRPr lang="ru-RU" altLang="ru-RU" sz="3600" b="1" dirty="0">
              <a:solidFill>
                <a:srgbClr val="FF3300"/>
              </a:solidFill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91124" y="1250554"/>
            <a:ext cx="75879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800" b="1" dirty="0" smtClean="0"/>
              <a:t>- висока </a:t>
            </a:r>
            <a:r>
              <a:rPr lang="uk-UA" altLang="ru-RU" sz="2800" b="1" dirty="0"/>
              <a:t>репутація </a:t>
            </a:r>
            <a:r>
              <a:rPr lang="uk-UA" altLang="ru-RU" sz="2800" b="1" dirty="0" smtClean="0"/>
              <a:t>університету та якість</a:t>
            </a:r>
            <a:endParaRPr lang="ru-RU" altLang="ru-RU" sz="2800" b="1" dirty="0"/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971600" y="4558288"/>
            <a:ext cx="776962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800" b="1" dirty="0" smtClean="0">
                <a:solidFill>
                  <a:srgbClr val="993300"/>
                </a:solidFill>
              </a:rPr>
              <a:t>- високі </a:t>
            </a:r>
            <a:r>
              <a:rPr lang="uk-UA" altLang="ru-RU" sz="2800" b="1" dirty="0">
                <a:solidFill>
                  <a:srgbClr val="993300"/>
                </a:solidFill>
              </a:rPr>
              <a:t>шанси отримати достойну </a:t>
            </a:r>
            <a:r>
              <a:rPr lang="uk-UA" altLang="ru-RU" sz="2800" b="1" dirty="0" smtClean="0">
                <a:solidFill>
                  <a:srgbClr val="993300"/>
                </a:solidFill>
              </a:rPr>
              <a:t>роботу,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800" b="1" dirty="0" smtClean="0">
                <a:solidFill>
                  <a:srgbClr val="993300"/>
                </a:solidFill>
              </a:rPr>
              <a:t>  в тому числі – за сприяння факультету</a:t>
            </a:r>
            <a:endParaRPr lang="ru-RU" altLang="ru-RU" sz="2800" b="1" dirty="0">
              <a:solidFill>
                <a:srgbClr val="993300"/>
              </a:solidFill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491124" y="3173293"/>
            <a:ext cx="723736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FontTx/>
              <a:buChar char="-"/>
            </a:pPr>
            <a:r>
              <a:rPr lang="uk-UA" altLang="ru-RU" sz="2800" b="1" dirty="0" smtClean="0"/>
              <a:t>онлайн (дистанційне) навчання дає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uk-UA" altLang="ru-RU" sz="2800" b="1" dirty="0"/>
              <a:t> </a:t>
            </a:r>
            <a:r>
              <a:rPr lang="uk-UA" altLang="ru-RU" sz="2800" b="1" dirty="0" smtClean="0"/>
              <a:t> </a:t>
            </a:r>
            <a:r>
              <a:rPr lang="uk-UA" altLang="ru-RU" sz="2800" b="1" dirty="0" smtClean="0"/>
              <a:t>можливість вчитися навіть в умовах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uk-UA" altLang="ru-RU" sz="2800" b="1" dirty="0"/>
              <a:t> </a:t>
            </a:r>
            <a:r>
              <a:rPr lang="uk-UA" altLang="ru-RU" sz="2800" b="1" dirty="0" smtClean="0"/>
              <a:t> воєнного стану</a:t>
            </a:r>
            <a:endParaRPr lang="ru-RU" altLang="ru-RU" sz="2800" b="1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71600" y="1788298"/>
            <a:ext cx="805380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800" b="1" dirty="0" smtClean="0">
                <a:solidFill>
                  <a:srgbClr val="993300"/>
                </a:solidFill>
              </a:rPr>
              <a:t>- освітня програма «Металургія» та її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800" b="1" dirty="0" smtClean="0">
                <a:solidFill>
                  <a:srgbClr val="993300"/>
                </a:solidFill>
              </a:rPr>
              <a:t>  спеціалізації чітко відповідають потребам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800" b="1" dirty="0">
                <a:solidFill>
                  <a:srgbClr val="993300"/>
                </a:solidFill>
              </a:rPr>
              <a:t> </a:t>
            </a:r>
            <a:r>
              <a:rPr lang="uk-UA" altLang="ru-RU" sz="2800" b="1" dirty="0" smtClean="0">
                <a:solidFill>
                  <a:srgbClr val="993300"/>
                </a:solidFill>
              </a:rPr>
              <a:t> </a:t>
            </a:r>
            <a:r>
              <a:rPr lang="uk-UA" altLang="ru-RU" sz="2800" b="1" dirty="0" smtClean="0">
                <a:solidFill>
                  <a:srgbClr val="993300"/>
                </a:solidFill>
              </a:rPr>
              <a:t>підприємств м. Нікополя і регіону</a:t>
            </a:r>
            <a:endParaRPr lang="ru-RU" altLang="ru-RU" sz="2800" b="1" dirty="0">
              <a:solidFill>
                <a:srgbClr val="9933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68313" y="5526749"/>
            <a:ext cx="782714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800" b="1" dirty="0" smtClean="0"/>
              <a:t>- сприяння продовженню навчання (вступ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800" b="1" dirty="0" smtClean="0"/>
              <a:t>  до магістратури)</a:t>
            </a:r>
            <a:endParaRPr lang="ru-RU" alt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3" grpId="0"/>
      <p:bldP spid="21514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-1588" y="141288"/>
            <a:ext cx="860583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altLang="ru-RU" sz="3000" b="1" dirty="0">
                <a:solidFill>
                  <a:schemeClr val="accent2"/>
                </a:solidFill>
              </a:rPr>
              <a:t>Зворотній зв’язок з роботодавцями</a:t>
            </a:r>
            <a:endParaRPr lang="ru-RU" altLang="ru-RU" sz="3000" b="1" dirty="0">
              <a:solidFill>
                <a:schemeClr val="accent2"/>
              </a:solidFill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66688" y="625475"/>
            <a:ext cx="84455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altLang="ru-RU" sz="2600" dirty="0">
                <a:solidFill>
                  <a:srgbClr val="FF3300"/>
                </a:solidFill>
              </a:rPr>
              <a:t>Участь представників </a:t>
            </a:r>
            <a:r>
              <a:rPr lang="uk-UA" altLang="ru-RU" sz="2600" dirty="0" err="1">
                <a:solidFill>
                  <a:srgbClr val="FF3300"/>
                </a:solidFill>
              </a:rPr>
              <a:t>піідприємств</a:t>
            </a:r>
            <a:r>
              <a:rPr lang="uk-UA" altLang="ru-RU" sz="2600" dirty="0">
                <a:solidFill>
                  <a:srgbClr val="FF3300"/>
                </a:solidFill>
              </a:rPr>
              <a:t> в заходах,                          що організовує НФ </a:t>
            </a:r>
            <a:r>
              <a:rPr lang="uk-UA" altLang="ru-RU" sz="2600" dirty="0" smtClean="0">
                <a:solidFill>
                  <a:srgbClr val="FF3300"/>
                </a:solidFill>
              </a:rPr>
              <a:t>УДУНТ</a:t>
            </a:r>
            <a:endParaRPr lang="ru-RU" altLang="ru-RU" sz="2600" dirty="0">
              <a:solidFill>
                <a:srgbClr val="FF3300"/>
              </a:solidFill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9" t="18027" r="13141" b="36299"/>
          <a:stretch>
            <a:fillRect/>
          </a:stretch>
        </p:blipFill>
        <p:spPr bwMode="auto">
          <a:xfrm>
            <a:off x="1763688" y="4005064"/>
            <a:ext cx="7106037" cy="2710458"/>
          </a:xfrm>
          <a:prstGeom prst="rect">
            <a:avLst/>
          </a:prstGeom>
          <a:noFill/>
          <a:ln w="444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6" t="19687" r="13211" b="44296"/>
          <a:stretch>
            <a:fillRect/>
          </a:stretch>
        </p:blipFill>
        <p:spPr bwMode="auto">
          <a:xfrm>
            <a:off x="181413" y="1772816"/>
            <a:ext cx="8400683" cy="2520950"/>
          </a:xfrm>
          <a:prstGeom prst="rect">
            <a:avLst/>
          </a:prstGeom>
          <a:noFill/>
          <a:ln w="444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58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-1588" y="141288"/>
            <a:ext cx="860583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altLang="ru-RU" sz="3000" b="1" dirty="0">
                <a:solidFill>
                  <a:schemeClr val="accent2"/>
                </a:solidFill>
              </a:rPr>
              <a:t>Зворотній зв’язок з роботодавцями</a:t>
            </a:r>
            <a:endParaRPr lang="ru-RU" altLang="ru-RU" sz="3000" b="1" dirty="0">
              <a:solidFill>
                <a:schemeClr val="accent2"/>
              </a:solidFill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66688" y="709613"/>
            <a:ext cx="84455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altLang="ru-RU" sz="2600" dirty="0">
                <a:solidFill>
                  <a:srgbClr val="FF3300"/>
                </a:solidFill>
              </a:rPr>
              <a:t>Участь представників </a:t>
            </a:r>
            <a:r>
              <a:rPr lang="uk-UA" altLang="ru-RU" sz="2600" dirty="0" err="1">
                <a:solidFill>
                  <a:srgbClr val="FF3300"/>
                </a:solidFill>
              </a:rPr>
              <a:t>піідприємств</a:t>
            </a:r>
            <a:r>
              <a:rPr lang="uk-UA" altLang="ru-RU" sz="2600" dirty="0">
                <a:solidFill>
                  <a:srgbClr val="FF3300"/>
                </a:solidFill>
              </a:rPr>
              <a:t> в заходах,                          що організовує НФ </a:t>
            </a:r>
            <a:r>
              <a:rPr lang="uk-UA" altLang="ru-RU" sz="2600" dirty="0" smtClean="0">
                <a:solidFill>
                  <a:srgbClr val="FF3300"/>
                </a:solidFill>
              </a:rPr>
              <a:t>УДУНТ</a:t>
            </a:r>
            <a:endParaRPr lang="ru-RU" altLang="ru-RU" sz="2600" dirty="0">
              <a:solidFill>
                <a:srgbClr val="FF3300"/>
              </a:solidFill>
            </a:endParaRPr>
          </a:p>
        </p:txBody>
      </p:sp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9" t="28319" r="11420" b="22464"/>
          <a:stretch>
            <a:fillRect/>
          </a:stretch>
        </p:blipFill>
        <p:spPr bwMode="auto">
          <a:xfrm>
            <a:off x="1187624" y="1844824"/>
            <a:ext cx="7283821" cy="485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72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89451" y="70844"/>
            <a:ext cx="88272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3600" b="1" dirty="0" smtClean="0">
                <a:solidFill>
                  <a:srgbClr val="993300"/>
                </a:solidFill>
              </a:rPr>
              <a:t>Інформація про </a:t>
            </a:r>
            <a:r>
              <a:rPr lang="uk-UA" altLang="ru-RU" sz="3600" b="1" dirty="0">
                <a:solidFill>
                  <a:srgbClr val="993300"/>
                </a:solidFill>
              </a:rPr>
              <a:t>НФ </a:t>
            </a:r>
            <a:r>
              <a:rPr lang="uk-UA" altLang="ru-RU" sz="3600" b="1" dirty="0" smtClean="0">
                <a:solidFill>
                  <a:srgbClr val="993300"/>
                </a:solidFill>
              </a:rPr>
              <a:t>УДУНТ в Інтернет</a:t>
            </a:r>
            <a:endParaRPr lang="ru-RU" altLang="ru-RU" sz="3600" b="1" dirty="0">
              <a:solidFill>
                <a:srgbClr val="9933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88" y="934916"/>
            <a:ext cx="8030943" cy="3934244"/>
          </a:xfrm>
          <a:prstGeom prst="rect">
            <a:avLst/>
          </a:prstGeom>
          <a:ln w="635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3474120"/>
            <a:ext cx="6845709" cy="3299595"/>
          </a:xfrm>
          <a:prstGeom prst="rect">
            <a:avLst/>
          </a:prstGeom>
          <a:ln w="60325">
            <a:solidFill>
              <a:srgbClr val="FF66CC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979712" y="1772816"/>
            <a:ext cx="6905920" cy="58477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2B3EF1"/>
                </a:solidFill>
              </a:rPr>
              <a:t>https://nmetau.edu.ua/ua/mfac/i3002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4925" y="269875"/>
            <a:ext cx="8605838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4400" b="1" dirty="0" smtClean="0">
                <a:solidFill>
                  <a:srgbClr val="993300"/>
                </a:solidFill>
              </a:rPr>
              <a:t>Контакти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200" b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uk-UA" altLang="ru-RU" sz="2200" b="1" dirty="0" smtClean="0">
                <a:solidFill>
                  <a:srgbClr val="FF0000"/>
                </a:solidFill>
              </a:rPr>
              <a:t>для питань щодо вступу на НФ</a:t>
            </a:r>
            <a:r>
              <a:rPr lang="en-US" altLang="ru-RU" sz="22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2200" b="1" dirty="0" smtClean="0">
                <a:solidFill>
                  <a:srgbClr val="FF0000"/>
                </a:solidFill>
              </a:rPr>
              <a:t>та </a:t>
            </a:r>
            <a:r>
              <a:rPr lang="uk-UA" altLang="ru-RU" sz="2200" b="1" dirty="0" smtClean="0">
                <a:solidFill>
                  <a:srgbClr val="FF0000"/>
                </a:solidFill>
              </a:rPr>
              <a:t>підготовчі  курси</a:t>
            </a:r>
            <a:r>
              <a:rPr lang="uk-UA" altLang="ru-RU" sz="22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ru-RU" altLang="ru-RU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836113"/>
            <a:ext cx="72512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600" dirty="0" smtClean="0"/>
              <a:t>Заст. декана </a:t>
            </a:r>
            <a:r>
              <a:rPr lang="uk-UA" sz="2600" b="1" dirty="0" err="1" smtClean="0">
                <a:solidFill>
                  <a:srgbClr val="2B3EF1"/>
                </a:solidFill>
              </a:rPr>
              <a:t>Ревенко</a:t>
            </a:r>
            <a:r>
              <a:rPr lang="uk-UA" sz="2600" b="1" dirty="0" smtClean="0">
                <a:solidFill>
                  <a:srgbClr val="2B3EF1"/>
                </a:solidFill>
              </a:rPr>
              <a:t> Ольга Олександрівна</a:t>
            </a:r>
            <a:endParaRPr lang="ru-RU" sz="2600" b="1" dirty="0">
              <a:solidFill>
                <a:srgbClr val="2B3EF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794" y="2340169"/>
            <a:ext cx="8501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00B050"/>
                </a:solidFill>
              </a:rPr>
              <a:t>095-</a:t>
            </a:r>
            <a:r>
              <a:rPr lang="ru-RU" sz="3200" b="1" dirty="0" smtClean="0">
                <a:solidFill>
                  <a:srgbClr val="00B050"/>
                </a:solidFill>
              </a:rPr>
              <a:t>322</a:t>
            </a:r>
            <a:r>
              <a:rPr lang="uk-UA" sz="3200" b="1" dirty="0" smtClean="0">
                <a:solidFill>
                  <a:srgbClr val="00B050"/>
                </a:solidFill>
              </a:rPr>
              <a:t>-85-</a:t>
            </a:r>
            <a:r>
              <a:rPr lang="en-US" sz="3200" b="1" dirty="0" smtClean="0">
                <a:solidFill>
                  <a:srgbClr val="00B050"/>
                </a:solidFill>
              </a:rPr>
              <a:t>9</a:t>
            </a:r>
            <a:r>
              <a:rPr lang="ru-RU" sz="3200" b="1" dirty="0" smtClean="0">
                <a:solidFill>
                  <a:srgbClr val="00B050"/>
                </a:solidFill>
              </a:rPr>
              <a:t>7</a:t>
            </a:r>
            <a:r>
              <a:rPr lang="uk-UA" sz="3200" b="1" dirty="0" smtClean="0"/>
              <a:t> (</a:t>
            </a:r>
            <a:r>
              <a:rPr lang="en-US" sz="3200" b="1" dirty="0" smtClean="0"/>
              <a:t>Viber)  </a:t>
            </a:r>
            <a:r>
              <a:rPr lang="en-US" sz="3200" b="1" dirty="0" smtClean="0">
                <a:solidFill>
                  <a:srgbClr val="008000"/>
                </a:solidFill>
              </a:rPr>
              <a:t>orevenk@gmail.com</a:t>
            </a:r>
            <a:endParaRPr lang="ru-RU" sz="3200" b="1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5788" y="5157192"/>
            <a:ext cx="66020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dirty="0" smtClean="0"/>
              <a:t>Методист</a:t>
            </a:r>
            <a:r>
              <a:rPr lang="uk-UA" sz="2600" dirty="0" smtClean="0"/>
              <a:t> </a:t>
            </a:r>
            <a:r>
              <a:rPr lang="uk-UA" sz="2600" b="1" dirty="0" smtClean="0">
                <a:solidFill>
                  <a:srgbClr val="2B3EF1"/>
                </a:solidFill>
              </a:rPr>
              <a:t>Єфименко Ольга </a:t>
            </a:r>
            <a:r>
              <a:rPr lang="uk-UA" sz="2600" b="1" dirty="0" err="1" smtClean="0">
                <a:solidFill>
                  <a:srgbClr val="2B3EF1"/>
                </a:solidFill>
              </a:rPr>
              <a:t>Григоровна</a:t>
            </a:r>
            <a:endParaRPr lang="ru-RU" sz="2600" b="1" dirty="0">
              <a:solidFill>
                <a:srgbClr val="2B3EF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8046" y="5733256"/>
            <a:ext cx="6996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00B050"/>
                </a:solidFill>
              </a:rPr>
              <a:t>066-714-75-91</a:t>
            </a:r>
            <a:r>
              <a:rPr lang="uk-UA" sz="3200" b="1" dirty="0" smtClean="0"/>
              <a:t> (</a:t>
            </a:r>
            <a:r>
              <a:rPr lang="en-US" sz="3200" b="1" dirty="0" smtClean="0"/>
              <a:t>Viber) </a:t>
            </a:r>
            <a:r>
              <a:rPr lang="uk-UA" sz="3200" b="1" dirty="0" smtClean="0"/>
              <a:t>    </a:t>
            </a:r>
            <a:r>
              <a:rPr lang="en-US" sz="3200" b="1" dirty="0">
                <a:solidFill>
                  <a:srgbClr val="008000"/>
                </a:solidFill>
              </a:rPr>
              <a:t>ipk68@i.ua</a:t>
            </a:r>
            <a:endParaRPr lang="ru-RU" sz="3200" b="1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3428525"/>
            <a:ext cx="86071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dirty="0" smtClean="0"/>
              <a:t>Директор Центру НФ</a:t>
            </a:r>
            <a:r>
              <a:rPr lang="uk-UA" sz="2600" dirty="0" smtClean="0"/>
              <a:t> </a:t>
            </a:r>
            <a:r>
              <a:rPr lang="uk-UA" sz="2600" b="1" dirty="0" smtClean="0">
                <a:solidFill>
                  <a:srgbClr val="2B3EF1"/>
                </a:solidFill>
              </a:rPr>
              <a:t>Зінченко Світлана Михайлівна</a:t>
            </a:r>
            <a:endParaRPr lang="ru-RU" sz="2600" b="1" dirty="0">
              <a:solidFill>
                <a:srgbClr val="2B3EF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7794" y="4004589"/>
            <a:ext cx="7319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00B050"/>
                </a:solidFill>
              </a:rPr>
              <a:t>095-311-62-55</a:t>
            </a:r>
            <a:r>
              <a:rPr lang="uk-UA" sz="3200" b="1" dirty="0" smtClean="0"/>
              <a:t> 		</a:t>
            </a:r>
            <a:r>
              <a:rPr lang="en-US" sz="3200" b="1" dirty="0" smtClean="0">
                <a:solidFill>
                  <a:srgbClr val="008000"/>
                </a:solidFill>
              </a:rPr>
              <a:t>svzi@ukr.net</a:t>
            </a:r>
            <a:endParaRPr lang="ru-RU" sz="32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97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176</Words>
  <Application>Microsoft Office PowerPoint</Application>
  <PresentationFormat>Экран (4:3)</PresentationFormat>
  <Paragraphs>38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Arial Narrow</vt:lpstr>
      <vt:lpstr>Calibri</vt:lpstr>
      <vt:lpstr>Myriad Pro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Інститут інтегрованих форм навчання НМетАУ</dc:title>
  <dc:creator>Microsoft Office</dc:creator>
  <cp:lastModifiedBy>ЮРА</cp:lastModifiedBy>
  <cp:revision>59</cp:revision>
  <dcterms:created xsi:type="dcterms:W3CDTF">2018-10-17T05:21:59Z</dcterms:created>
  <dcterms:modified xsi:type="dcterms:W3CDTF">2024-04-04T08:07:45Z</dcterms:modified>
</cp:coreProperties>
</file>